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med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8269-2B86-4875-ACDB-194A03DE7FF2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5759-4B61-4E56-84A7-CC6B05F0C51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FETE DE L’OLIVE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TOUR SUR TINEE</a:t>
            </a:r>
          </a:p>
          <a:p>
            <a:r>
              <a:rPr lang="fr-FR" dirty="0" smtClean="0"/>
              <a:t>10 ET 11 FEVRIER 2017</a:t>
            </a:r>
            <a:endParaRPr lang="fr-FR" dirty="0"/>
          </a:p>
        </p:txBody>
      </p:sp>
    </p:spTree>
  </p:cSld>
  <p:clrMapOvr>
    <a:masterClrMapping/>
  </p:clrMapOvr>
  <p:transition spd="med" advTm="4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ête de l'olive-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45869">
            <a:off x="367141" y="2400737"/>
            <a:ext cx="4349767" cy="3262326"/>
          </a:xfrm>
        </p:spPr>
      </p:pic>
      <p:pic>
        <p:nvPicPr>
          <p:cNvPr id="9" name="Espace réservé du contenu 8" descr="Fête de l'olive-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866352">
            <a:off x="4268960" y="1328738"/>
            <a:ext cx="4248472" cy="3338084"/>
          </a:xfrm>
        </p:spPr>
      </p:pic>
    </p:spTree>
  </p:cSld>
  <p:clrMapOvr>
    <a:masterClrMapping/>
  </p:clrMapOvr>
  <p:transition spd="med" advTm="4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Fête de l'olive-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638073">
            <a:off x="853857" y="627918"/>
            <a:ext cx="3112151" cy="2514023"/>
          </a:xfrm>
        </p:spPr>
      </p:pic>
      <p:pic>
        <p:nvPicPr>
          <p:cNvPr id="8" name="Espace réservé du contenu 7" descr="Fête de l'olive-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8730" y="3963821"/>
            <a:ext cx="2890662" cy="2167997"/>
          </a:xfrm>
        </p:spPr>
      </p:pic>
      <p:pic>
        <p:nvPicPr>
          <p:cNvPr id="1026" name="Picture 2" descr="F:\Fête de l'olive 10 et 11-02-2017\Fête de l'olive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7991">
            <a:off x="4907831" y="921125"/>
            <a:ext cx="3231549" cy="2422746"/>
          </a:xfrm>
          <a:prstGeom prst="rect">
            <a:avLst/>
          </a:prstGeom>
          <a:noFill/>
        </p:spPr>
      </p:pic>
      <p:pic>
        <p:nvPicPr>
          <p:cNvPr id="1027" name="Picture 3" descr="F:\Fête de l'olive 10 et 11-02-2017\Fête de l'olive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4146">
            <a:off x="1331640" y="3861048"/>
            <a:ext cx="3130608" cy="2347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Fête de l'olive-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2304256" cy="3072341"/>
          </a:xfrm>
        </p:spPr>
      </p:pic>
      <p:pic>
        <p:nvPicPr>
          <p:cNvPr id="8" name="Espace réservé du contenu 7" descr="Fête de l'olive-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2304256" cy="3070672"/>
          </a:xfrm>
        </p:spPr>
      </p:pic>
      <p:pic>
        <p:nvPicPr>
          <p:cNvPr id="2050" name="Picture 2" descr="F:\Fête de l'olive 10 et 11-02-2017\Fête de l'oliv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528392" cy="264704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Fête de l'olive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933056"/>
            <a:ext cx="3384376" cy="2538282"/>
          </a:xfrm>
        </p:spPr>
      </p:pic>
      <p:pic>
        <p:nvPicPr>
          <p:cNvPr id="8" name="Espace réservé du contenu 7" descr="Fête de l'olive-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3456384" cy="2592288"/>
          </a:xfrm>
        </p:spPr>
      </p:pic>
      <p:pic>
        <p:nvPicPr>
          <p:cNvPr id="3074" name="Picture 2" descr="F:\Fête de l'olive 10 et 11-02-2017\Fête de l'olive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418749" cy="256309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FETE DE L’OLIVE</vt:lpstr>
      <vt:lpstr>Diapositive 2</vt:lpstr>
      <vt:lpstr>Diapositive 3</vt:lpstr>
      <vt:lpstr>Diapositive 4</vt:lpstr>
      <vt:lpstr>Diapositive 5</vt:lpstr>
    </vt:vector>
  </TitlesOfParts>
  <Company>CG06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FETE DE L’OLIVE</dc:title>
  <dc:creator>marson</dc:creator>
  <cp:lastModifiedBy>marson</cp:lastModifiedBy>
  <cp:revision>3</cp:revision>
  <dcterms:created xsi:type="dcterms:W3CDTF">2017-02-23T14:16:36Z</dcterms:created>
  <dcterms:modified xsi:type="dcterms:W3CDTF">2017-02-23T14:36:49Z</dcterms:modified>
</cp:coreProperties>
</file>